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8" autoAdjust="0"/>
    <p:restoredTop sz="94660"/>
  </p:normalViewPr>
  <p:slideViewPr>
    <p:cSldViewPr>
      <p:cViewPr varScale="1">
        <p:scale>
          <a:sx n="107" d="100"/>
          <a:sy n="10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3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0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6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0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0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1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0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5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hinh p.p\cd5 bai 1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45"/>
          <a:stretch/>
        </p:blipFill>
        <p:spPr bwMode="auto">
          <a:xfrm>
            <a:off x="609600" y="609600"/>
            <a:ext cx="7620000" cy="76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5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hinh p.p\cd5 bai 1.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99" b="8306"/>
          <a:stretch/>
        </p:blipFill>
        <p:spPr bwMode="auto">
          <a:xfrm>
            <a:off x="762000" y="990600"/>
            <a:ext cx="6934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00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hinh p.p\cd5 bai 1.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 b="70776"/>
          <a:stretch/>
        </p:blipFill>
        <p:spPr bwMode="auto">
          <a:xfrm>
            <a:off x="1708450" y="1524001"/>
            <a:ext cx="6673549" cy="26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33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TIẾT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871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hinh p.p\cd5 bai 1.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3" b="64103"/>
          <a:stretch/>
        </p:blipFill>
        <p:spPr bwMode="auto">
          <a:xfrm>
            <a:off x="1219200" y="1066800"/>
            <a:ext cx="6096000" cy="13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6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hinh p.p\5.1.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8" b="8479"/>
          <a:stretch/>
        </p:blipFill>
        <p:spPr bwMode="auto">
          <a:xfrm>
            <a:off x="1828800" y="609600"/>
            <a:ext cx="5715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92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ownloads\hinh p.p\cd5 bai 1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15623" r="6854" b="71285"/>
          <a:stretch/>
        </p:blipFill>
        <p:spPr bwMode="auto">
          <a:xfrm>
            <a:off x="1140780" y="1690476"/>
            <a:ext cx="6724836" cy="66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6858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TIẾT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50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ownloads\hinh p.p\cd5 bai 1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85" b="28276"/>
          <a:stretch/>
        </p:blipFill>
        <p:spPr bwMode="auto">
          <a:xfrm>
            <a:off x="2133600" y="457199"/>
            <a:ext cx="4648200" cy="572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27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hinh p.p\cd5 bai 1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5" b="8132"/>
          <a:stretch/>
        </p:blipFill>
        <p:spPr bwMode="auto">
          <a:xfrm>
            <a:off x="914400" y="838200"/>
            <a:ext cx="7162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80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hinh p.p\cd5 bai 1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026"/>
          <a:stretch/>
        </p:blipFill>
        <p:spPr bwMode="auto">
          <a:xfrm>
            <a:off x="1066800" y="381000"/>
            <a:ext cx="70866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97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ownloads\hinh p.p\cd5 bai 1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73" b="21930"/>
          <a:stretch/>
        </p:blipFill>
        <p:spPr bwMode="auto">
          <a:xfrm>
            <a:off x="1524000" y="2133600"/>
            <a:ext cx="641281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71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hinh p.p\cd5 bai 1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9" b="8386"/>
          <a:stretch/>
        </p:blipFill>
        <p:spPr bwMode="auto">
          <a:xfrm>
            <a:off x="762000" y="762000"/>
            <a:ext cx="641281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9449" y="2971800"/>
            <a:ext cx="7824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dirty="0" err="1" smtClean="0"/>
              <a:t>Bồ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nhanh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nhặt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chiếc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thả</a:t>
            </a:r>
            <a:r>
              <a:rPr lang="en-US" dirty="0" smtClean="0"/>
              <a:t> </a:t>
            </a:r>
            <a:r>
              <a:rPr lang="en-US" dirty="0" err="1" smtClean="0"/>
              <a:t>xuống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.</a:t>
            </a:r>
          </a:p>
          <a:p>
            <a:pPr marL="342900" indent="-342900">
              <a:buAutoNum type="alphaLcPeriod"/>
            </a:pP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bò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cắn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thợ</a:t>
            </a:r>
            <a:r>
              <a:rPr lang="en-US" dirty="0" smtClean="0"/>
              <a:t> </a:t>
            </a:r>
            <a:r>
              <a:rPr lang="en-US" dirty="0" err="1" smtClean="0"/>
              <a:t>săn</a:t>
            </a:r>
            <a:r>
              <a:rPr lang="en-US" dirty="0" smtClean="0"/>
              <a:t>.</a:t>
            </a:r>
          </a:p>
          <a:p>
            <a:pPr marL="342900" indent="-342900">
              <a:buAutoNum type="alphaLcPeriod"/>
            </a:pPr>
            <a:r>
              <a:rPr lang="en-US" dirty="0" err="1" smtClean="0"/>
              <a:t>Gợi</a:t>
            </a:r>
            <a:r>
              <a:rPr lang="en-US" dirty="0" smtClean="0"/>
              <a:t> ý: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cuộc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đỡ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, </a:t>
            </a:r>
            <a:r>
              <a:rPr lang="en-US" dirty="0" err="1" smtClean="0"/>
              <a:t>nhất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hoạn</a:t>
            </a:r>
            <a:r>
              <a:rPr lang="en-US" dirty="0" smtClean="0"/>
              <a:t> </a:t>
            </a:r>
            <a:r>
              <a:rPr lang="en-US" dirty="0" err="1" smtClean="0"/>
              <a:t>nạn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381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TIẾT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99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hinh p.p\cd5 bai 1.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78"/>
          <a:stretch/>
        </p:blipFill>
        <p:spPr bwMode="auto">
          <a:xfrm>
            <a:off x="1600200" y="381000"/>
            <a:ext cx="6172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0" y="1828800"/>
            <a:ext cx="210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cắn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r>
              <a:rPr lang="en-US" dirty="0" smtClean="0"/>
              <a:t> 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4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ownloads\hinh p.p\cd5 bai 1.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5" b="65435"/>
          <a:stretch/>
        </p:blipFill>
        <p:spPr bwMode="auto">
          <a:xfrm>
            <a:off x="1600200" y="1393794"/>
            <a:ext cx="6172200" cy="21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4419600"/>
            <a:ext cx="503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dirty="0" smtClean="0"/>
              <a:t>Nam </a:t>
            </a:r>
            <a:r>
              <a:rPr lang="en-US" dirty="0" err="1" smtClean="0"/>
              <a:t>nhanh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nghĩ</a:t>
            </a:r>
            <a:r>
              <a:rPr lang="en-US" dirty="0" smtClean="0"/>
              <a:t> </a:t>
            </a:r>
            <a:r>
              <a:rPr lang="en-US" dirty="0" err="1" smtClean="0"/>
              <a:t>ngay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đố</a:t>
            </a:r>
            <a:r>
              <a:rPr lang="en-US" dirty="0" smtClean="0"/>
              <a:t>.</a:t>
            </a:r>
          </a:p>
          <a:p>
            <a:pPr marL="342900" indent="-342900">
              <a:buAutoNum type="alphaLcPeriod"/>
            </a:pPr>
            <a:r>
              <a:rPr lang="en-US" dirty="0" err="1" smtClean="0"/>
              <a:t>Ông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762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TIẾT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8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82</Words>
  <Application>Microsoft Office PowerPoint</Application>
  <PresentationFormat>On-screen Show (4:3)</PresentationFormat>
  <Paragraphs>10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4</cp:revision>
  <dcterms:created xsi:type="dcterms:W3CDTF">2020-08-18T07:39:21Z</dcterms:created>
  <dcterms:modified xsi:type="dcterms:W3CDTF">2020-08-18T10:04:12Z</dcterms:modified>
</cp:coreProperties>
</file>